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handoutMasterIdLst>
    <p:handoutMasterId r:id="rId8"/>
  </p:handoutMasterIdLst>
  <p:sldIdLst>
    <p:sldId id="259" r:id="rId2"/>
    <p:sldId id="400" r:id="rId3"/>
    <p:sldId id="402" r:id="rId4"/>
    <p:sldId id="404" r:id="rId5"/>
    <p:sldId id="40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2E28"/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86441" autoAdjust="0"/>
  </p:normalViewPr>
  <p:slideViewPr>
    <p:cSldViewPr>
      <p:cViewPr varScale="1">
        <p:scale>
          <a:sx n="101" d="100"/>
          <a:sy n="101" d="100"/>
        </p:scale>
        <p:origin x="9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D51BE-CF1C-4F11-AAD2-453C1B638B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787A43-62AF-46D8-B926-E9D562EE48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6FAD5-DDCA-4654-93B6-DBD29433097C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3DF6F5-1C99-4B6A-AC45-DDD6F7377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ECF2A-32D0-4276-8956-589BA28243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95301-4204-4F3F-ACA4-B38DAA633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65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21.05.2025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10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See context in which the application is created, user expectations, resources.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44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024: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42CB01-0606-AD8B-8CDE-0F8FFB8E3C47}"/>
              </a:ext>
            </a:extLst>
          </p:cNvPr>
          <p:cNvSpPr/>
          <p:nvPr/>
        </p:nvSpPr>
        <p:spPr>
          <a:xfrm>
            <a:off x="0" y="6492784"/>
            <a:ext cx="12192001" cy="36512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15635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7948277" cy="439653"/>
          </a:xfrm>
        </p:spPr>
        <p:txBody>
          <a:bodyPr wrap="none" lIns="91440" rIns="91440" anchor="ctr" anchorCtr="0">
            <a:noAutofit/>
          </a:bodyPr>
          <a:lstStyle>
            <a:lvl1pPr marL="0" indent="0" algn="l">
              <a:buNone/>
              <a:defRPr sz="2400" b="1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Presentation group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65104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665A35-B15A-1F1B-E7BB-06D54184D5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64650" y="4456113"/>
            <a:ext cx="1891030" cy="503237"/>
          </a:xfrm>
        </p:spPr>
        <p:txBody>
          <a:bodyPr rIns="90000" anchor="ctr" anchorCtr="0"/>
          <a:lstStyle>
            <a:lvl1pPr marL="0" indent="0" algn="r">
              <a:buNone/>
              <a:defRPr lang="en-US" sz="24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E211867-31A4-8500-D606-C5CD767A26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814" y="4942294"/>
            <a:ext cx="7948277" cy="437358"/>
          </a:xfrm>
        </p:spPr>
        <p:txBody>
          <a:bodyPr wrap="none" lIns="90000" rIns="90000" anchor="ctr" anchorCtr="0"/>
          <a:lstStyle>
            <a:lvl1pPr marL="0" indent="0" algn="l">
              <a:buNone/>
              <a:defRPr lang="en-US" sz="24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Presenting person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3EE7B3D2-877F-B924-8BD1-76C44B2778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7279" y="5592755"/>
            <a:ext cx="7948277" cy="809511"/>
          </a:xfrm>
        </p:spPr>
        <p:txBody>
          <a:bodyPr wrap="none" lIns="90000" rIns="90000"/>
          <a:lstStyle>
            <a:lvl1pPr marL="0" indent="0" algn="l">
              <a:buNone/>
              <a:defRPr lang="en-US" sz="1800" b="1" kern="1200" cap="none" spc="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Links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A90CBFD-96D4-7287-CE2C-B361F455B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86" y="6503336"/>
            <a:ext cx="983432" cy="346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15EABA8-3BA1-5923-66BA-C39DF4CA777F}"/>
              </a:ext>
            </a:extLst>
          </p:cNvPr>
          <p:cNvSpPr txBox="1"/>
          <p:nvPr/>
        </p:nvSpPr>
        <p:spPr>
          <a:xfrm>
            <a:off x="2035126" y="6513154"/>
            <a:ext cx="81653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This work is licensed under a </a:t>
            </a:r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 Commons Attribution 4.0 International License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7961893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24: Sub-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9535DF1-3CEE-4FC7-9E2D-6DF64CF09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9650" y="1980093"/>
            <a:ext cx="7561263" cy="86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cap="none" baseline="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5999B4DE-4528-497E-83DE-B439F1DB28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15480" y="3140968"/>
            <a:ext cx="9217023" cy="1872208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 dirty="0"/>
              <a:t>Click to edit sub heading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B46B549-2DF5-2605-A7E2-507EC6741B81}"/>
              </a:ext>
            </a:extLst>
          </p:cNvPr>
          <p:cNvCxnSpPr>
            <a:cxnSpLocks/>
          </p:cNvCxnSpPr>
          <p:nvPr/>
        </p:nvCxnSpPr>
        <p:spPr>
          <a:xfrm>
            <a:off x="335360" y="2996952"/>
            <a:ext cx="114492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94135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024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11449272" cy="766132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268760"/>
            <a:ext cx="11449272" cy="5040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7F9E1D-3FFE-E5D5-8168-CE30DC4521EC}"/>
              </a:ext>
            </a:extLst>
          </p:cNvPr>
          <p:cNvCxnSpPr>
            <a:cxnSpLocks/>
          </p:cNvCxnSpPr>
          <p:nvPr/>
        </p:nvCxnSpPr>
        <p:spPr>
          <a:xfrm>
            <a:off x="335360" y="1124744"/>
            <a:ext cx="114492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324554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024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000" y="180000"/>
            <a:ext cx="11448000" cy="7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360" y="1260583"/>
            <a:ext cx="5699679" cy="5048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260583"/>
            <a:ext cx="5566712" cy="5048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B48-CD68-422A-981A-F7D1D2E08DD1}" type="slidenum">
              <a:rPr lang="en-US" smtClean="0"/>
              <a:t>‹#›</a:t>
            </a:fld>
            <a:endParaRPr lang="en-US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EC59EFB-1B84-A66B-9566-F2885C8BF9CA}"/>
              </a:ext>
            </a:extLst>
          </p:cNvPr>
          <p:cNvCxnSpPr>
            <a:cxnSpLocks/>
          </p:cNvCxnSpPr>
          <p:nvPr/>
        </p:nvCxnSpPr>
        <p:spPr>
          <a:xfrm>
            <a:off x="335360" y="1124744"/>
            <a:ext cx="114492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07990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024: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11448000" cy="7661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B48-CD68-422A-981A-F7D1D2E08DD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F6BAB6C-A9D1-4572-ED9D-D7E9722E3C65}"/>
              </a:ext>
            </a:extLst>
          </p:cNvPr>
          <p:cNvCxnSpPr>
            <a:cxnSpLocks/>
          </p:cNvCxnSpPr>
          <p:nvPr/>
        </p:nvCxnSpPr>
        <p:spPr>
          <a:xfrm>
            <a:off x="335360" y="1124744"/>
            <a:ext cx="114492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36458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24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847061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92784"/>
            <a:ext cx="12192001" cy="36512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99277"/>
            <a:ext cx="10058400" cy="766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360" y="1268759"/>
            <a:ext cx="11449272" cy="5152007"/>
          </a:xfrm>
          <a:prstGeom prst="rect">
            <a:avLst/>
          </a:prstGeom>
        </p:spPr>
        <p:txBody>
          <a:bodyPr vert="horz" lIns="0" tIns="36000" rIns="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571397"/>
            <a:ext cx="1312025" cy="2535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51B8B48-CD68-422A-981A-F7D1D2E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1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C452-C885-7317-E131-0BDB4C1BD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Closing statements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5C64A-9086-C8A2-A885-C195BB063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8164599" cy="439653"/>
          </a:xfrm>
        </p:spPr>
        <p:txBody>
          <a:bodyPr/>
          <a:lstStyle/>
          <a:p>
            <a:r>
              <a:rPr lang="en-US" dirty="0"/>
              <a:t>NSWI153 - </a:t>
            </a:r>
            <a:r>
              <a:rPr lang="en-US" dirty="0">
                <a:solidFill>
                  <a:schemeClr val="accent2"/>
                </a:solidFill>
              </a:rPr>
              <a:t>Advanced</a:t>
            </a:r>
            <a:r>
              <a:rPr lang="en-US" dirty="0"/>
              <a:t> Programming of Web Applications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77CA2-8171-135B-E44F-1C7F469B2E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202</a:t>
            </a:r>
            <a:r>
              <a:rPr lang="en-US" dirty="0"/>
              <a:t>4/2025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8A3DCA-7A4A-597B-3B42-628A19DFF7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/>
              <a:t>Škoda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FCF41A0-7ACE-A6B3-D30D-C368EAC69E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en-US" dirty="0"/>
              <a:t>https://github.com/skodapetr</a:t>
            </a:r>
          </a:p>
          <a:p>
            <a:r>
              <a:rPr lang="en-US" dirty="0"/>
              <a:t>https://www.ksi.mff.cuni.cz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59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FAD3D-B017-F33E-36CE-629F70A7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Seminar/team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E7704-A792-6BA7-4611-676A5D06B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me an email when ready</a:t>
            </a:r>
          </a:p>
          <a:p>
            <a:r>
              <a:rPr lang="en-US" dirty="0"/>
              <a:t>10 – 15 minutes with “all“ team members</a:t>
            </a:r>
          </a:p>
          <a:p>
            <a:r>
              <a:rPr lang="en-US" dirty="0"/>
              <a:t>Presentation</a:t>
            </a:r>
          </a:p>
          <a:p>
            <a:r>
              <a:rPr lang="en-US" dirty="0"/>
              <a:t>Architecture </a:t>
            </a:r>
          </a:p>
          <a:p>
            <a:r>
              <a:rPr lang="en-US" dirty="0"/>
              <a:t>Deployment / Demo</a:t>
            </a:r>
          </a:p>
          <a:p>
            <a:r>
              <a:rPr lang="en-US" dirty="0"/>
              <a:t>Q&amp;A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656BE-2C26-0AA6-5873-A2B85B3CB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44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57575-D851-053E-2711-1E1570824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08842-45B9-622A-A243-429D8806A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pPr/>
              <a:t>3</a:t>
            </a:fld>
            <a:endParaRPr lang="cs-CZ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3447355-3477-1B5C-CED8-9CC1C9332C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426149"/>
              </p:ext>
            </p:extLst>
          </p:nvPr>
        </p:nvGraphicFramePr>
        <p:xfrm>
          <a:off x="263352" y="1215056"/>
          <a:ext cx="3613102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5666913" imgH="8019698" progId="Acrobat.Document.DC">
                  <p:embed/>
                </p:oleObj>
              </mc:Choice>
              <mc:Fallback>
                <p:oleObj name="Acrobat Document" r:id="rId3" imgW="5666913" imgH="8019698" progId="Acrobat.Document.DC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B836347-99CE-F153-B784-C323B31D01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352" y="1215056"/>
                        <a:ext cx="3613102" cy="5112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87ED14AF-D05E-0F43-F0BA-1B5AA385F09D}"/>
              </a:ext>
            </a:extLst>
          </p:cNvPr>
          <p:cNvGrpSpPr/>
          <p:nvPr/>
        </p:nvGrpSpPr>
        <p:grpSpPr>
          <a:xfrm>
            <a:off x="4485194" y="2283656"/>
            <a:ext cx="7218583" cy="3171411"/>
            <a:chOff x="4485194" y="2283656"/>
            <a:chExt cx="7218583" cy="3171411"/>
          </a:xfrm>
        </p:grpSpPr>
        <p:sp>
          <p:nvSpPr>
            <p:cNvPr id="9" name="Content Placeholder 1">
              <a:extLst>
                <a:ext uri="{FF2B5EF4-FFF2-40B4-BE49-F238E27FC236}">
                  <a16:creationId xmlns:a16="http://schemas.microsoft.com/office/drawing/2014/main" id="{7B3B99AE-D94F-9AB9-0F78-988C459EF27E}"/>
                </a:ext>
              </a:extLst>
            </p:cNvPr>
            <p:cNvSpPr txBox="1">
              <a:spLocks/>
            </p:cNvSpPr>
            <p:nvPr/>
          </p:nvSpPr>
          <p:spPr>
            <a:xfrm>
              <a:off x="4485194" y="3362177"/>
              <a:ext cx="2448272" cy="576064"/>
            </a:xfrm>
            <a:prstGeom prst="rect">
              <a:avLst/>
            </a:prstGeom>
          </p:spPr>
          <p:txBody>
            <a:bodyPr anchor="ctr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chemeClr val="accent3"/>
                  </a:solidFill>
                </a:rPr>
                <a:t>Clean code</a:t>
              </a:r>
            </a:p>
          </p:txBody>
        </p:sp>
        <p:sp>
          <p:nvSpPr>
            <p:cNvPr id="10" name="Content Placeholder 1">
              <a:extLst>
                <a:ext uri="{FF2B5EF4-FFF2-40B4-BE49-F238E27FC236}">
                  <a16:creationId xmlns:a16="http://schemas.microsoft.com/office/drawing/2014/main" id="{A02333D1-1A1D-83C9-C6EA-8C4866602D1D}"/>
                </a:ext>
              </a:extLst>
            </p:cNvPr>
            <p:cNvSpPr txBox="1">
              <a:spLocks/>
            </p:cNvSpPr>
            <p:nvPr/>
          </p:nvSpPr>
          <p:spPr>
            <a:xfrm>
              <a:off x="4534862" y="4430551"/>
              <a:ext cx="2448272" cy="576064"/>
            </a:xfrm>
            <a:prstGeom prst="rect">
              <a:avLst/>
            </a:prstGeom>
          </p:spPr>
          <p:txBody>
            <a:bodyPr anchor="ctr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chemeClr val="accent3"/>
                  </a:solidFill>
                </a:rPr>
                <a:t>Database</a:t>
              </a:r>
            </a:p>
          </p:txBody>
        </p:sp>
        <p:sp>
          <p:nvSpPr>
            <p:cNvPr id="14" name="Content Placeholder 1">
              <a:extLst>
                <a:ext uri="{FF2B5EF4-FFF2-40B4-BE49-F238E27FC236}">
                  <a16:creationId xmlns:a16="http://schemas.microsoft.com/office/drawing/2014/main" id="{0717928D-166C-9B7B-FAC3-56FA877B9F3D}"/>
                </a:ext>
              </a:extLst>
            </p:cNvPr>
            <p:cNvSpPr txBox="1">
              <a:spLocks/>
            </p:cNvSpPr>
            <p:nvPr/>
          </p:nvSpPr>
          <p:spPr>
            <a:xfrm>
              <a:off x="4563426" y="2636815"/>
              <a:ext cx="2448272" cy="576064"/>
            </a:xfrm>
            <a:prstGeom prst="rect">
              <a:avLst/>
            </a:prstGeom>
          </p:spPr>
          <p:txBody>
            <a:bodyPr anchor="ctr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chemeClr val="accent3"/>
                  </a:solidFill>
                </a:rPr>
                <a:t>Writing tests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F7E3D4D-1328-B7A0-F4C0-0B3589135C95}"/>
                </a:ext>
              </a:extLst>
            </p:cNvPr>
            <p:cNvGrpSpPr/>
            <p:nvPr/>
          </p:nvGrpSpPr>
          <p:grpSpPr>
            <a:xfrm>
              <a:off x="6357485" y="2283656"/>
              <a:ext cx="5346292" cy="3171411"/>
              <a:chOff x="6357485" y="2283656"/>
              <a:chExt cx="5346292" cy="3171411"/>
            </a:xfrm>
          </p:grpSpPr>
          <p:sp>
            <p:nvSpPr>
              <p:cNvPr id="7" name="Content Placeholder 1">
                <a:extLst>
                  <a:ext uri="{FF2B5EF4-FFF2-40B4-BE49-F238E27FC236}">
                    <a16:creationId xmlns:a16="http://schemas.microsoft.com/office/drawing/2014/main" id="{1C07B5F6-E3D9-2873-D09F-8BEBC402D1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18695" y="3253675"/>
                <a:ext cx="1927576" cy="662534"/>
              </a:xfrm>
              <a:prstGeom prst="rect">
                <a:avLst/>
              </a:prstGeom>
            </p:spPr>
            <p:txBody>
              <a:bodyPr anchor="ctr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4400" dirty="0"/>
                  <a:t>User</a:t>
                </a:r>
              </a:p>
            </p:txBody>
          </p:sp>
          <p:sp>
            <p:nvSpPr>
              <p:cNvPr id="8" name="Content Placeholder 1">
                <a:extLst>
                  <a:ext uri="{FF2B5EF4-FFF2-40B4-BE49-F238E27FC236}">
                    <a16:creationId xmlns:a16="http://schemas.microsoft.com/office/drawing/2014/main" id="{45C36E4E-0519-F755-EE73-73B8C0FF9ED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73509" y="4083459"/>
                <a:ext cx="3528392" cy="576064"/>
              </a:xfrm>
              <a:prstGeom prst="rect">
                <a:avLst/>
              </a:prstGeom>
            </p:spPr>
            <p:txBody>
              <a:bodyPr anchor="ctr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dirty="0">
                    <a:solidFill>
                      <a:schemeClr val="accent3"/>
                    </a:solidFill>
                  </a:rPr>
                  <a:t>User Interface Design</a:t>
                </a:r>
              </a:p>
            </p:txBody>
          </p:sp>
          <p:sp>
            <p:nvSpPr>
              <p:cNvPr id="11" name="Content Placeholder 1">
                <a:extLst>
                  <a:ext uri="{FF2B5EF4-FFF2-40B4-BE49-F238E27FC236}">
                    <a16:creationId xmlns:a16="http://schemas.microsoft.com/office/drawing/2014/main" id="{5191CC4B-393D-A51C-80CA-B65FD6D8321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13933" y="2885288"/>
                <a:ext cx="2448272" cy="576064"/>
              </a:xfrm>
              <a:prstGeom prst="rect">
                <a:avLst/>
              </a:prstGeom>
            </p:spPr>
            <p:txBody>
              <a:bodyPr anchor="ctr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dirty="0">
                    <a:solidFill>
                      <a:schemeClr val="accent3"/>
                    </a:solidFill>
                  </a:rPr>
                  <a:t>Scalability</a:t>
                </a:r>
              </a:p>
            </p:txBody>
          </p:sp>
          <p:sp>
            <p:nvSpPr>
              <p:cNvPr id="12" name="Content Placeholder 1">
                <a:extLst>
                  <a:ext uri="{FF2B5EF4-FFF2-40B4-BE49-F238E27FC236}">
                    <a16:creationId xmlns:a16="http://schemas.microsoft.com/office/drawing/2014/main" id="{078EFBD9-51F4-E2F9-2B5F-BD5BBC67BFD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55505" y="3501470"/>
                <a:ext cx="2448272" cy="576064"/>
              </a:xfrm>
              <a:prstGeom prst="rect">
                <a:avLst/>
              </a:prstGeom>
            </p:spPr>
            <p:txBody>
              <a:bodyPr anchor="ctr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dirty="0">
                    <a:solidFill>
                      <a:schemeClr val="accent3"/>
                    </a:solidFill>
                  </a:rPr>
                  <a:t>Time to Market</a:t>
                </a:r>
              </a:p>
            </p:txBody>
          </p:sp>
          <p:sp>
            <p:nvSpPr>
              <p:cNvPr id="13" name="Content Placeholder 1">
                <a:extLst>
                  <a:ext uri="{FF2B5EF4-FFF2-40B4-BE49-F238E27FC236}">
                    <a16:creationId xmlns:a16="http://schemas.microsoft.com/office/drawing/2014/main" id="{1E84BB18-4933-484B-039B-5E7C8FC603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83134" y="4879003"/>
                <a:ext cx="2448272" cy="576064"/>
              </a:xfrm>
              <a:prstGeom prst="rect">
                <a:avLst/>
              </a:prstGeom>
            </p:spPr>
            <p:txBody>
              <a:bodyPr anchor="ctr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dirty="0">
                    <a:solidFill>
                      <a:schemeClr val="accent3"/>
                    </a:solidFill>
                  </a:rPr>
                  <a:t>Bugs</a:t>
                </a:r>
              </a:p>
            </p:txBody>
          </p:sp>
          <p:sp>
            <p:nvSpPr>
              <p:cNvPr id="15" name="Content Placeholder 1">
                <a:extLst>
                  <a:ext uri="{FF2B5EF4-FFF2-40B4-BE49-F238E27FC236}">
                    <a16:creationId xmlns:a16="http://schemas.microsoft.com/office/drawing/2014/main" id="{63FF1397-2BE4-FE21-645E-B3CB542C57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44143" y="2348880"/>
                <a:ext cx="2952326" cy="576064"/>
              </a:xfrm>
              <a:prstGeom prst="rect">
                <a:avLst/>
              </a:prstGeom>
            </p:spPr>
            <p:txBody>
              <a:bodyPr anchor="ctr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dirty="0">
                    <a:solidFill>
                      <a:schemeClr val="accent3"/>
                    </a:solidFill>
                  </a:rPr>
                  <a:t>Documentation</a:t>
                </a:r>
              </a:p>
            </p:txBody>
          </p:sp>
          <p:sp>
            <p:nvSpPr>
              <p:cNvPr id="16" name="Content Placeholder 1">
                <a:extLst>
                  <a:ext uri="{FF2B5EF4-FFF2-40B4-BE49-F238E27FC236}">
                    <a16:creationId xmlns:a16="http://schemas.microsoft.com/office/drawing/2014/main" id="{F6E18C90-C62F-B6C2-0726-7AE112A84E9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57485" y="2283656"/>
                <a:ext cx="2448272" cy="576064"/>
              </a:xfrm>
              <a:prstGeom prst="rect">
                <a:avLst/>
              </a:prstGeom>
            </p:spPr>
            <p:txBody>
              <a:bodyPr anchor="ctr"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chemeClr val="tx1"/>
                  </a:buClr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dirty="0">
                    <a:solidFill>
                      <a:schemeClr val="accent3"/>
                    </a:solidFill>
                  </a:rPr>
                  <a:t>Agile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2979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3E97A-00A7-EFDE-A3FD-DD2D51700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We There Yet?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CA187C-DC03-E7E0-09ED-984333E8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B48-CD68-422A-981A-F7D1D2E08DD1}" type="slidenum">
              <a:rPr lang="en-US" smtClean="0"/>
              <a:t>4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6E546A1-A836-AACF-CA2D-C6BD508C3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440" y="1645944"/>
            <a:ext cx="3066247" cy="2101410"/>
          </a:xfrm>
          <a:prstGeom prst="rect">
            <a:avLst/>
          </a:prstGeom>
        </p:spPr>
      </p:pic>
      <p:sp>
        <p:nvSpPr>
          <p:cNvPr id="19" name="Arrow: Right 18">
            <a:extLst>
              <a:ext uri="{FF2B5EF4-FFF2-40B4-BE49-F238E27FC236}">
                <a16:creationId xmlns:a16="http://schemas.microsoft.com/office/drawing/2014/main" id="{A411D684-254D-4836-05A1-ED1748B47225}"/>
              </a:ext>
            </a:extLst>
          </p:cNvPr>
          <p:cNvSpPr/>
          <p:nvPr/>
        </p:nvSpPr>
        <p:spPr>
          <a:xfrm>
            <a:off x="4483176" y="2651055"/>
            <a:ext cx="3672408" cy="20286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DAF37A-8354-FC85-5C71-A5782CA364A3}"/>
              </a:ext>
            </a:extLst>
          </p:cNvPr>
          <p:cNvSpPr txBox="1"/>
          <p:nvPr/>
        </p:nvSpPr>
        <p:spPr>
          <a:xfrm>
            <a:off x="4267152" y="2853923"/>
            <a:ext cx="460851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PHP / NodeJS / Python /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REST API / GraphQL /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React / Vue / Svelte /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JavaScript / TypeScript / Java /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Docker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Proxy / Load Balancer / CDN /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Electron / Flutter /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904BC6-BE74-2009-9E2C-77F9E757CDF7}"/>
              </a:ext>
            </a:extLst>
          </p:cNvPr>
          <p:cNvSpPr txBox="1"/>
          <p:nvPr/>
        </p:nvSpPr>
        <p:spPr>
          <a:xfrm>
            <a:off x="8805959" y="1502202"/>
            <a:ext cx="890441" cy="264687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16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710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8473032"/>
      </p:ext>
    </p:extLst>
  </p:cSld>
  <p:clrMapOvr>
    <a:masterClrMapping/>
  </p:clrMapOvr>
</p:sld>
</file>

<file path=ppt/theme/theme1.xml><?xml version="1.0" encoding="utf-8"?>
<a:theme xmlns:a="http://schemas.openxmlformats.org/drawingml/2006/main" name="2024 presentation theme">
  <a:themeElements>
    <a:clrScheme name="Research Grou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 presentation theme" id="{B11F140C-9B55-4BCA-BFF9-CABB9E915944}" vid="{395D06B6-9D47-4D1E-9828-FD1B18F4067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 presentation theme</Template>
  <TotalTime>24577</TotalTime>
  <Words>146</Words>
  <Application>Microsoft Office PowerPoint</Application>
  <PresentationFormat>Widescreen</PresentationFormat>
  <Paragraphs>41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2024 presentation theme</vt:lpstr>
      <vt:lpstr>Acrobat Document</vt:lpstr>
      <vt:lpstr>Closing statements</vt:lpstr>
      <vt:lpstr>Seminar/team project</vt:lpstr>
      <vt:lpstr>Related work …</vt:lpstr>
      <vt:lpstr>Are We There Yet?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Petr Škoda</cp:lastModifiedBy>
  <cp:revision>419</cp:revision>
  <dcterms:created xsi:type="dcterms:W3CDTF">2011-06-05T13:18:40Z</dcterms:created>
  <dcterms:modified xsi:type="dcterms:W3CDTF">2025-05-21T11:09:10Z</dcterms:modified>
</cp:coreProperties>
</file>